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EDA9-5B54-4A2B-9A4B-9BF9742F2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5F5D9-C5F1-44C2-9B9A-3ECE94C45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7EFFC-4075-4F10-98F2-BC0E4F38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4DFCA-0286-4825-9AB4-061A163D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CD6B6-FBE0-47DD-B6BB-5C3DCE3D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75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6574-35E9-44F1-833B-19D9C4AB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DE404-8777-45A9-A53A-F86CECDD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E6FF8-9C50-4271-98B2-7C89E67D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E9165-C89C-4E11-A3B1-19A37669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6637-6E46-4A7F-9F55-628F3C8B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78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1C3511-5E4A-4A69-AED9-7D25AD25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A089A-1C00-4AA7-AC61-808B54080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01E5F-4D1B-43BB-A8BE-1031D011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2185-E06E-46E9-837A-89D78A09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CA36E-9187-426C-AF34-4A323181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87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27CA-6A27-43B5-A328-6893256B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E0FB3-E6E4-47A6-862F-8A8704435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4FB23-5F7C-4220-AA02-1A6AD417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7098-3B9F-4614-A674-B0134B11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2865-B0AA-4146-A941-6CCC09BB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63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B38E-1EBB-40F3-83B6-091E82FC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BBD13-5F7C-48AD-92D5-5ABCCF8B8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449E-DAE6-4CEA-A3FC-FDA70153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33AD8-A89D-4E7C-878F-477B8172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1911-92E0-441F-A02C-F9F76B92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529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D16F-1EBC-4CCC-925B-6A1DB789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2707-E8B7-4191-9E74-5087F80E4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554BD-8DA1-43CE-8A89-D2BD45195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80054-F2A6-4D32-BFE2-78300BD5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5C87E-C343-4FE7-ABAA-55011F11D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19645-F190-4F5C-B638-5AAEB238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918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36F14-67A2-4C19-A581-7A170ED3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26D6C-9617-4D5A-B157-E4020C93C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9433D-D4FA-4BF5-A50D-D6EEAE3D6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EF249-EABA-4F10-A47D-F05B35700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8411B-0B2F-48F6-95F9-2763AE680C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8D733-327C-4C16-AE39-3BE5B1FD6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0F92D-E75D-4CAE-888C-98004CB2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99823-E539-41EE-98D3-CD917F08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79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8E9C-5898-4D7F-8BAA-F1397BF4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8C1EA-8450-4AA3-A46F-451C5C3E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CA3A9-8BA1-4D43-9D6B-A45DEDCE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70B32-49FB-4D4B-B6B4-88C344A1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708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84A3E-F433-4094-9C4F-430209AB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BD28A-620F-45F1-BFF7-2A5C896F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E332E-F80A-4EBA-A362-4B4BA65B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30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2512-7D4C-4E79-8F78-CBE2E6CF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E98A0-DF6E-4018-8754-CC2620BAC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B2B81-FA2D-4EBF-99C1-E5FB27312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3C8E2-DEBB-482F-9A5E-5B70607B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F7941-E90D-4C9D-807A-9EEBE6F1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F4D26-0A17-4FD1-9B3E-BCF3F136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213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1BED-FFE5-47F2-841F-3697DB95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3BA0F-24DF-4A6C-8F3D-525091B25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7E7D-E087-41B2-9362-997D35413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362ED-99AB-4BF9-AA34-8170023A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489BE-20C0-4110-B768-E2024893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0898B-7DCE-409B-BEE9-BD227DC6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6067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3500B5-EA4D-48E4-B05A-8C24F7BB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8ECB4-F94E-4980-ADB7-D322B9849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38CB8-F22F-4DF1-BD1E-C222EEAF6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41877-629D-4EE3-AB70-385BA34D969A}" type="datetimeFigureOut">
              <a:rPr lang="en-AU" smtClean="0"/>
              <a:t>23/04/2021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1946D-ED15-428B-AE75-7FEBF8073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4CD9-2C4A-4D27-BD8F-3DBA9D9B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4C654-E7AB-4CB3-A4B5-1534D2F3CE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117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A76CC-9F02-47F8-96E3-E1B93F2EE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solidFill>
                  <a:schemeClr val="bg1"/>
                </a:solidFill>
              </a:rPr>
              <a:t>Probability distributions</a:t>
            </a:r>
            <a:endParaRPr lang="en-AU" sz="66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98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6B711-A045-456A-A8B9-C872A1A0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Cumulative distribution function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E8CC292F-9C7B-43A1-9966-8B3779F5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16" y="1675227"/>
            <a:ext cx="887716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2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AEA2-2D58-417B-90A2-6BA5947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of a probability function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AE23-381D-4DCF-B758-6FABD5633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Expected outcome of an observation.</a:t>
            </a:r>
          </a:p>
          <a:p>
            <a:endParaRPr lang="en-AU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9DBB26C-06D3-40C8-BA00-D13D4770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42" y="2629200"/>
            <a:ext cx="7216765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4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C0C68B1-BA18-4C2B-8B8D-949DAD0AD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8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5149BF-57C1-405F-9B26-FB46CD98B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8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6634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934D8E1E-4454-4F51-85A0-2E20AA6F1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3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BCC7-F228-4F43-BBBE-0FCB437F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a random variable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7E475-0977-4A1A-B308-10AB29999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measure of spread.</a:t>
            </a:r>
          </a:p>
          <a:p>
            <a:endParaRPr lang="en-AU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D75ED0F-50EA-4D43-A45B-A625CB1C5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73" y="2619203"/>
            <a:ext cx="7544454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0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37F4-7517-4C44-A656-1543C09E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4E27CF5-9179-4301-8200-8EFE6DA8C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59" y="1856078"/>
            <a:ext cx="7407282" cy="4290432"/>
          </a:xfrm>
        </p:spPr>
      </p:pic>
    </p:spTree>
    <p:extLst>
      <p:ext uri="{BB962C8B-B14F-4D97-AF65-F5344CB8AC3E}">
        <p14:creationId xmlns:p14="http://schemas.microsoft.com/office/powerpoint/2010/main" val="70372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3FC4C5A-392F-4CF2-A993-E016C1721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4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A332-519E-413D-8EB8-2AB0F95F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5911-63DD-41B0-9E8C-C2C342CC0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also called Gaussian distribution.</a:t>
            </a:r>
          </a:p>
          <a:p>
            <a:r>
              <a:rPr lang="en-US" dirty="0"/>
              <a:t>It is symmetric, bell shaped and characterized by mean and </a:t>
            </a:r>
            <a:r>
              <a:rPr lang="en-US" dirty="0" err="1"/>
              <a:t>vaiance</a:t>
            </a:r>
            <a:r>
              <a:rPr lang="en-US" dirty="0"/>
              <a:t>.</a:t>
            </a:r>
            <a:endParaRPr lang="en-AU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398C13-AD49-45AB-A4C0-E45FC9728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12" y="2689499"/>
            <a:ext cx="6408975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7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504DB69-8B74-48D0-94CB-77C884F6D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9" r="15756" b="-2"/>
          <a:stretch/>
        </p:blipFill>
        <p:spPr>
          <a:xfrm>
            <a:off x="391902" y="573678"/>
            <a:ext cx="5309001" cy="5710645"/>
          </a:xfrm>
          <a:prstGeom prst="rect">
            <a:avLst/>
          </a:prstGeom>
        </p:spPr>
      </p:pic>
      <p:sp>
        <p:nvSpPr>
          <p:cNvPr id="19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C6E6D4-3C63-4014-9D8E-3CD226B8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r>
              <a:rPr lang="en-US" sz="2000" dirty="0"/>
              <a:t>Equation of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631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90309-5699-47FC-9DAB-A86C16CE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BD5C-A6FB-4630-9916-0FB78A43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provides possible outcome of a variable with their probabilities.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47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8BB528-AC9D-4F17-9B43-CED37455D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1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CBA4CAE-6D98-4073-9984-BA5DA6926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29" y="643467"/>
            <a:ext cx="837754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54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66C27-B230-4827-AEB4-EE482DD1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 dirty="0"/>
              <a:t>Normal distribution</a:t>
            </a:r>
            <a:endParaRPr lang="en-AU" sz="4000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2D49F39C-ACB0-4090-B424-BFE22E953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3" r="11910" b="2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14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06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3CF5-92F8-480E-B814-A920B2B2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Normal distribution</a:t>
            </a:r>
            <a:endParaRPr lang="en-AU" dirty="0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1A45A2E-28AC-487C-A198-7BA1006E2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9" y="2023732"/>
            <a:ext cx="4861981" cy="3955123"/>
          </a:xfrm>
        </p:spPr>
      </p:pic>
    </p:spTree>
    <p:extLst>
      <p:ext uri="{BB962C8B-B14F-4D97-AF65-F5344CB8AC3E}">
        <p14:creationId xmlns:p14="http://schemas.microsoft.com/office/powerpoint/2010/main" val="46199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5842-C0DC-4E1D-91F4-6FAD8D51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Binomial distribution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It is a discrete probability distribution with two outcomes success or failure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F0412D0-72C6-428E-BC29-FD98923A6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60" y="1943715"/>
            <a:ext cx="6447079" cy="4115157"/>
          </a:xfrm>
        </p:spPr>
      </p:pic>
    </p:spTree>
    <p:extLst>
      <p:ext uri="{BB962C8B-B14F-4D97-AF65-F5344CB8AC3E}">
        <p14:creationId xmlns:p14="http://schemas.microsoft.com/office/powerpoint/2010/main" val="2567456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9C2762-2F8A-4D7A-A659-D582FF917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85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6E709-3116-49C8-8458-2D856653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Formula for Binomial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74234D-E602-4A57-B1F7-60448D8A4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09" y="2426818"/>
            <a:ext cx="3328033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C5E4CF4-BCAF-4448-BA97-2637B7FA5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784566"/>
            <a:ext cx="5455917" cy="128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17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2354DD8-89E2-4F1D-B0AF-C45CFD17D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r="734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2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535751C-6AD6-4C10-B3BB-25638E8A8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87FA8-460E-49B0-86DC-34D66D3A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Random variable </a:t>
            </a:r>
            <a:endParaRPr lang="en-AU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CD20-A857-42A6-B7AA-522BAB77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Random due to chance is relevant.</a:t>
            </a:r>
          </a:p>
          <a:p>
            <a:r>
              <a:rPr lang="en-US" sz="2000">
                <a:solidFill>
                  <a:schemeClr val="bg1"/>
                </a:solidFill>
              </a:rPr>
              <a:t>Two types:-</a:t>
            </a:r>
          </a:p>
          <a:p>
            <a:r>
              <a:rPr lang="en-US" sz="2000">
                <a:solidFill>
                  <a:schemeClr val="bg1"/>
                </a:solidFill>
              </a:rPr>
              <a:t>Discrete</a:t>
            </a:r>
          </a:p>
          <a:p>
            <a:r>
              <a:rPr lang="en-US" sz="2000">
                <a:solidFill>
                  <a:schemeClr val="bg1"/>
                </a:solidFill>
              </a:rPr>
              <a:t>Continuous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2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72863-9A9E-4596-9BF1-26E7D27F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Discrete variable</a:t>
            </a:r>
            <a:endParaRPr lang="en-AU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07DF0-12EE-40DA-B6C7-C70996F4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Countable number of distinct values. Eg: 0,1,2,3</a:t>
            </a:r>
          </a:p>
          <a:p>
            <a:r>
              <a:rPr lang="en-US" sz="2000">
                <a:solidFill>
                  <a:schemeClr val="bg1"/>
                </a:solidFill>
              </a:rPr>
              <a:t>If a random number can take finite number of values, then it must be discrete.</a:t>
            </a:r>
          </a:p>
          <a:p>
            <a:r>
              <a:rPr lang="en-US" sz="2000">
                <a:solidFill>
                  <a:schemeClr val="bg1"/>
                </a:solidFill>
              </a:rPr>
              <a:t>Examples:- No of children in a family.</a:t>
            </a:r>
          </a:p>
          <a:p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13BCA-3F01-40DA-A699-CE05CEAC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en-US" sz="7400">
                <a:solidFill>
                  <a:schemeClr val="bg1"/>
                </a:solidFill>
              </a:rPr>
              <a:t>Continuous variable</a:t>
            </a:r>
            <a:endParaRPr lang="en-AU" sz="74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A1511-61CD-45CE-B5D0-6005F1B3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Infinite no of possible values.</a:t>
            </a:r>
          </a:p>
          <a:p>
            <a:r>
              <a:rPr lang="en-US" sz="2000">
                <a:solidFill>
                  <a:schemeClr val="bg1"/>
                </a:solidFill>
              </a:rPr>
              <a:t>Eg height, age, temperature or time.</a:t>
            </a:r>
            <a:endParaRPr lang="en-AU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6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6A984-AFDA-4F09-817F-C4CFD22A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chemeClr val="bg1"/>
                </a:solidFill>
              </a:rPr>
              <a:t>Probability mass function</a:t>
            </a:r>
            <a:endParaRPr lang="en-AU" sz="68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3185F-96A2-44C4-AC1D-6CBCBC636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Probability distribution of a discrete random variable</a:t>
            </a:r>
            <a:endParaRPr lang="en-AU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1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5E25B-1975-46B3-8629-CCFA8764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chemeClr val="bg1"/>
                </a:solidFill>
              </a:rPr>
              <a:t>Probability density function</a:t>
            </a:r>
            <a:endParaRPr lang="en-AU" sz="68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FB344-47DF-4041-B878-354596809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Probability distribution of a continuous variable.</a:t>
            </a:r>
            <a:endParaRPr lang="en-AU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367AC-0A42-4B73-BB01-8508638AF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Cumulative probability distribution</a:t>
            </a:r>
          </a:p>
        </p:txBody>
      </p:sp>
      <p:pic>
        <p:nvPicPr>
          <p:cNvPr id="5" name="Content Placeholder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27F1ADD-8045-4102-BE10-B002F5DD6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34" y="1698160"/>
            <a:ext cx="5917401" cy="3461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5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17666-E72D-4709-8C40-44789BE2C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Cumulative distribution function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18F9E43A-361E-4BE5-B459-49966954D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419052"/>
            <a:ext cx="6780700" cy="40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5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187</Words>
  <Application>Microsoft Office PowerPoint</Application>
  <PresentationFormat>Widescreen</PresentationFormat>
  <Paragraphs>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Probability distributions</vt:lpstr>
      <vt:lpstr>Probability distribution</vt:lpstr>
      <vt:lpstr>Random variable </vt:lpstr>
      <vt:lpstr>Discrete variable</vt:lpstr>
      <vt:lpstr>Continuous variable</vt:lpstr>
      <vt:lpstr>Probability mass function</vt:lpstr>
      <vt:lpstr>Probability density function</vt:lpstr>
      <vt:lpstr>Cumulative probability distribution</vt:lpstr>
      <vt:lpstr>Cumulative distribution function</vt:lpstr>
      <vt:lpstr>Cumulative distribution function</vt:lpstr>
      <vt:lpstr>Mean of a probability function</vt:lpstr>
      <vt:lpstr>PowerPoint Presentation</vt:lpstr>
      <vt:lpstr>PowerPoint Presentation</vt:lpstr>
      <vt:lpstr>PowerPoint Presentation</vt:lpstr>
      <vt:lpstr>Variance of a random variable</vt:lpstr>
      <vt:lpstr>PowerPoint Presentation</vt:lpstr>
      <vt:lpstr>PowerPoint Presentation</vt:lpstr>
      <vt:lpstr>Normal distribution</vt:lpstr>
      <vt:lpstr>PowerPoint Presentation</vt:lpstr>
      <vt:lpstr>PowerPoint Presentation</vt:lpstr>
      <vt:lpstr>PowerPoint Presentation</vt:lpstr>
      <vt:lpstr>Normal distribution</vt:lpstr>
      <vt:lpstr>Standard Normal distribution</vt:lpstr>
      <vt:lpstr>Binomial distribution  It is a discrete probability distribution with two outcomes success or failure</vt:lpstr>
      <vt:lpstr>PowerPoint Presentation</vt:lpstr>
      <vt:lpstr>Formula for Binomial distribution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distributions</dc:title>
  <dc:creator>Ankit Chaudhary</dc:creator>
  <cp:lastModifiedBy>Ankit Chaudhary</cp:lastModifiedBy>
  <cp:revision>12</cp:revision>
  <dcterms:created xsi:type="dcterms:W3CDTF">2021-04-22T17:52:14Z</dcterms:created>
  <dcterms:modified xsi:type="dcterms:W3CDTF">2021-04-22T19:47:15Z</dcterms:modified>
</cp:coreProperties>
</file>